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6702D-C714-4042-B9BC-F3D25B1436B7}" v="1" dt="2019-06-27T12:07:32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D0CCB-478D-4179-BEBD-EB294B1BE65E}" type="datetimeFigureOut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E632-D4A2-444D-B5CD-BBD7E0A364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4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058A-97D0-45D9-8571-C9C1109101DB}" type="datetime1">
              <a:rPr lang="nl-NL" smtClean="0"/>
              <a:t>27-6-2019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7F9A-F1DF-49CB-933B-28F9C2567D2C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D37F-87FE-4844-AE5C-1C8AC4FA4A3C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4EB7-EFC9-4F82-8502-2F7ECB3F0862}" type="datetime1">
              <a:rPr lang="nl-NL" smtClean="0"/>
              <a:t>27-6-2019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E75F-CF9F-4DB1-B971-0176BABC802E}" type="datetime1">
              <a:rPr lang="nl-NL" smtClean="0"/>
              <a:t>27-6-2019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461566-0C44-45F2-AC16-2ED7F4CEE434}" type="datetime1">
              <a:rPr lang="nl-NL" smtClean="0"/>
              <a:t>27-6-2019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6F0A-4865-4DC8-A1AB-590A3FEF3F74}" type="datetime1">
              <a:rPr lang="nl-NL" smtClean="0"/>
              <a:t>27-6-2019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D583-B2CB-4EC0-9B83-808D28AC4729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BE20-F1D0-4B8B-A9C1-8F46868E71E2}" type="datetime1">
              <a:rPr lang="nl-NL" smtClean="0"/>
              <a:t>27-6-2019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464-FE70-4C81-960F-A2EFD85325F0}" type="datetime1">
              <a:rPr lang="nl-NL" smtClean="0"/>
              <a:t>27-6-2019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l-NL"/>
              <a:t>Voorlichting NH2018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F1E3FE-1013-4C00-90F0-D85D68530BEF}" type="datetime1">
              <a:rPr lang="nl-NL" smtClean="0"/>
              <a:t>27-6-2019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l-NL"/>
              <a:t>Voorlichting NH2018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872351-C367-4AE9-8023-5F2EEAD8E425}" type="datetime1">
              <a:rPr lang="nl-NL" smtClean="0"/>
              <a:t>27-6-2019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nl-NL"/>
              <a:t>Voorlichting NH2018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Het doel van preventie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(H 12 Inleiding in de gezondheidszorg</a:t>
            </a:r>
            <a:r>
              <a:rPr lang="nl-NL" dirty="0"/>
              <a:t>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/>
                </a:solidFill>
              </a:rPr>
              <a:t>Preventie</a:t>
            </a:r>
            <a:r>
              <a:rPr lang="nl-NL" dirty="0">
                <a:solidFill>
                  <a:srgbClr val="FF0000"/>
                </a:solidFill>
              </a:rPr>
              <a:t> en </a:t>
            </a:r>
            <a:r>
              <a:rPr lang="nl-NL" dirty="0">
                <a:solidFill>
                  <a:schemeClr val="accent3"/>
                </a:solidFill>
              </a:rPr>
              <a:t>gezondheidsbevordering</a:t>
            </a:r>
          </a:p>
        </p:txBody>
      </p:sp>
    </p:spTree>
    <p:extLst>
      <p:ext uri="{BB962C8B-B14F-4D97-AF65-F5344CB8AC3E}">
        <p14:creationId xmlns:p14="http://schemas.microsoft.com/office/powerpoint/2010/main" val="111211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B23E-797D-4878-99E3-49A117F4E591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10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236" y="2708920"/>
            <a:ext cx="2886075" cy="36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Campagnes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534D-F453-4448-B675-0AA605353B99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NH2019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2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Overheid en Burgers:</a:t>
            </a:r>
          </a:p>
          <a:p>
            <a:endParaRPr lang="nl-NL" dirty="0"/>
          </a:p>
          <a:p>
            <a:r>
              <a:rPr lang="nl-NL" dirty="0"/>
              <a:t>Tijd voor de griepprik</a:t>
            </a:r>
          </a:p>
          <a:p>
            <a:r>
              <a:rPr lang="nl-NL" dirty="0"/>
              <a:t>Nationale poetsweek</a:t>
            </a:r>
          </a:p>
          <a:p>
            <a:r>
              <a:rPr lang="nl-NL" dirty="0"/>
              <a:t>Drank, maakt mee kapot dan je lief is…..</a:t>
            </a:r>
          </a:p>
        </p:txBody>
      </p:sp>
    </p:spTree>
    <p:extLst>
      <p:ext uri="{BB962C8B-B14F-4D97-AF65-F5344CB8AC3E}">
        <p14:creationId xmlns:p14="http://schemas.microsoft.com/office/powerpoint/2010/main" val="8272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 welke preventie heb je te maken gehad?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8C51-B5A4-4F35-A895-07CB46CE056F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Voorbeelden:</a:t>
            </a:r>
          </a:p>
        </p:txBody>
      </p:sp>
    </p:spTree>
    <p:extLst>
      <p:ext uri="{BB962C8B-B14F-4D97-AF65-F5344CB8AC3E}">
        <p14:creationId xmlns:p14="http://schemas.microsoft.com/office/powerpoint/2010/main" val="24514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920C-6065-42B2-9EB4-CCE9E4E6FED8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</a:t>
            </a:r>
            <a:r>
              <a:rPr lang="nl-NL" b="1" dirty="0"/>
              <a:t>kómen</a:t>
            </a:r>
            <a:r>
              <a:rPr lang="nl-NL" dirty="0"/>
              <a:t> dat een ziekte of beperking ontstaat bij </a:t>
            </a:r>
            <a:r>
              <a:rPr lang="nl-NL" b="1" dirty="0"/>
              <a:t>mensen die de ziekte nog niet hebben</a:t>
            </a:r>
          </a:p>
          <a:p>
            <a:endParaRPr lang="nl-NL" dirty="0"/>
          </a:p>
          <a:p>
            <a:r>
              <a:rPr lang="nl-NL" dirty="0"/>
              <a:t>Voorkomen dat je gaatjes krijgt</a:t>
            </a:r>
          </a:p>
          <a:p>
            <a:r>
              <a:rPr lang="nl-NL" dirty="0"/>
              <a:t>Voorkomen van overgewicht</a:t>
            </a:r>
          </a:p>
          <a:p>
            <a:r>
              <a:rPr lang="nl-NL" dirty="0"/>
              <a:t>Voorkomen van hepatitis B tijdens je werk</a:t>
            </a:r>
          </a:p>
          <a:p>
            <a:r>
              <a:rPr lang="nl-NL" dirty="0"/>
              <a:t>Voorkomen van ongewenste zwangerschap</a:t>
            </a:r>
          </a:p>
        </p:txBody>
      </p:sp>
    </p:spTree>
    <p:extLst>
      <p:ext uri="{BB962C8B-B14F-4D97-AF65-F5344CB8AC3E}">
        <p14:creationId xmlns:p14="http://schemas.microsoft.com/office/powerpoint/2010/main" val="135132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3EBA-FE31-4F63-98A2-E67F5D68FCAC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Voorkomen dat een ziekte ontstaat: HOE??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Voorbeeld:</a:t>
            </a:r>
          </a:p>
          <a:p>
            <a:r>
              <a:rPr lang="nl-NL" dirty="0"/>
              <a:t>Hart- en vaatziekten</a:t>
            </a:r>
          </a:p>
          <a:p>
            <a:r>
              <a:rPr lang="nl-NL" dirty="0"/>
              <a:t>Cariës en tandvleesontsteking</a:t>
            </a:r>
          </a:p>
          <a:p>
            <a:r>
              <a:rPr lang="nl-NL" dirty="0"/>
              <a:t>Griep</a:t>
            </a:r>
          </a:p>
          <a:p>
            <a:r>
              <a:rPr lang="nl-NL" dirty="0"/>
              <a:t>Baarmoederhalskanker</a:t>
            </a:r>
          </a:p>
          <a:p>
            <a:r>
              <a:rPr lang="nl-NL" dirty="0"/>
              <a:t>Malaria, tropenziekten</a:t>
            </a:r>
          </a:p>
        </p:txBody>
      </p:sp>
    </p:spTree>
    <p:extLst>
      <p:ext uri="{BB962C8B-B14F-4D97-AF65-F5344CB8AC3E}">
        <p14:creationId xmlns:p14="http://schemas.microsoft.com/office/powerpoint/2010/main" val="382264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Vaccinatie, medicatie, voorlichting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C975-307C-4072-BE52-4F2658416CBA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6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Vaccinatie is primaire preventie</a:t>
            </a:r>
          </a:p>
          <a:p>
            <a:endParaRPr lang="nl-NL" dirty="0"/>
          </a:p>
          <a:p>
            <a:r>
              <a:rPr lang="nl-NL" dirty="0"/>
              <a:t>Medicijnen, voorlichting/ instructie idem</a:t>
            </a:r>
          </a:p>
          <a:p>
            <a:endParaRPr lang="nl-NL" dirty="0"/>
          </a:p>
          <a:p>
            <a:r>
              <a:rPr lang="nl-NL" dirty="0"/>
              <a:t>Risicofactoren vergroten de kans op ziekte: aanpakken van risicofactoren is ook primaire preventie;  helpen te stoppen met roken.</a:t>
            </a:r>
          </a:p>
        </p:txBody>
      </p:sp>
    </p:spTree>
    <p:extLst>
      <p:ext uri="{BB962C8B-B14F-4D97-AF65-F5344CB8AC3E}">
        <p14:creationId xmlns:p14="http://schemas.microsoft.com/office/powerpoint/2010/main" val="117593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Secundaire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6769-2361-4FFD-8A0D-37676CA1863F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7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Secundaire preventie is ziekten in een vroeg stadium opsporen.</a:t>
            </a:r>
          </a:p>
          <a:p>
            <a:r>
              <a:rPr lang="nl-NL" dirty="0"/>
              <a:t>Dat heet </a:t>
            </a:r>
            <a:r>
              <a:rPr lang="nl-NL" b="1" dirty="0"/>
              <a:t>screening</a:t>
            </a:r>
          </a:p>
          <a:p>
            <a:r>
              <a:rPr lang="nl-NL" dirty="0"/>
              <a:t>Voorbeeld: uitstrijkjes bij vrouwen om baarmoederhalskanker op te sporen</a:t>
            </a:r>
          </a:p>
          <a:p>
            <a:r>
              <a:rPr lang="nl-NL" dirty="0"/>
              <a:t>Röntgenfoto om beginnend tandbederf te zien</a:t>
            </a:r>
          </a:p>
          <a:p>
            <a:r>
              <a:rPr lang="nl-NL" dirty="0"/>
              <a:t>Periodieke controles bij de tandarts</a:t>
            </a:r>
          </a:p>
          <a:p>
            <a:r>
              <a:rPr lang="nl-NL" dirty="0"/>
              <a:t>Diabetes / darmkanker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76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Nadeel screening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3580-73BD-4CE8-8D6A-F20F28FC167E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8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Schijnzekerheid</a:t>
            </a:r>
          </a:p>
          <a:p>
            <a:r>
              <a:rPr lang="nl-NL" dirty="0"/>
              <a:t>Uitslag kan op begin van ziekte lijken. Moet dan behandeling volgen???</a:t>
            </a:r>
          </a:p>
          <a:p>
            <a:r>
              <a:rPr lang="nl-NL" dirty="0"/>
              <a:t>Onterechte geruststelling of onterecht ongerust??</a:t>
            </a:r>
          </a:p>
          <a:p>
            <a:endParaRPr lang="nl-NL" dirty="0"/>
          </a:p>
          <a:p>
            <a:r>
              <a:rPr lang="nl-NL" dirty="0"/>
              <a:t>Is een APK voor mensen nodig?</a:t>
            </a:r>
          </a:p>
          <a:p>
            <a:r>
              <a:rPr lang="nl-NL" dirty="0"/>
              <a:t>Total </a:t>
            </a:r>
            <a:r>
              <a:rPr lang="nl-NL" dirty="0" err="1"/>
              <a:t>bodyscan</a:t>
            </a:r>
            <a:r>
              <a:rPr lang="nl-NL" dirty="0"/>
              <a:t>/ </a:t>
            </a:r>
            <a:r>
              <a:rPr lang="nl-NL" dirty="0" err="1"/>
              <a:t>prescan</a:t>
            </a:r>
            <a:r>
              <a:rPr lang="nl-NL" dirty="0"/>
              <a:t> wat voor jou??</a:t>
            </a:r>
          </a:p>
        </p:txBody>
      </p:sp>
    </p:spTree>
    <p:extLst>
      <p:ext uri="{BB962C8B-B14F-4D97-AF65-F5344CB8AC3E}">
        <p14:creationId xmlns:p14="http://schemas.microsoft.com/office/powerpoint/2010/main" val="160733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Tertiaire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D63F-FED5-4059-9E2D-D0E7CEE6EC4E}" type="datetime1">
              <a:rPr lang="nl-NL" smtClean="0"/>
              <a:t>27-6-2019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9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Voorkomen dat de ziekte verergert of dat complicaties optreden</a:t>
            </a:r>
          </a:p>
          <a:p>
            <a:endParaRPr lang="nl-NL" dirty="0"/>
          </a:p>
          <a:p>
            <a:r>
              <a:rPr lang="nl-NL" dirty="0"/>
              <a:t>Voorkomen dat medicatie verkeerd wordt gebruikt</a:t>
            </a:r>
          </a:p>
          <a:p>
            <a:r>
              <a:rPr lang="nl-NL" dirty="0"/>
              <a:t>Wonden infecteren e.d.</a:t>
            </a:r>
          </a:p>
          <a:p>
            <a:r>
              <a:rPr lang="nl-NL" dirty="0"/>
              <a:t>Te snel of zonder overleg stoppen met medicijnen</a:t>
            </a:r>
          </a:p>
        </p:txBody>
      </p:sp>
    </p:spTree>
    <p:extLst>
      <p:ext uri="{BB962C8B-B14F-4D97-AF65-F5344CB8AC3E}">
        <p14:creationId xmlns:p14="http://schemas.microsoft.com/office/powerpoint/2010/main" val="1005861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286</Words>
  <Application>Microsoft Office PowerPoint</Application>
  <PresentationFormat>Diavoorstelling (4:3)</PresentationFormat>
  <Paragraphs>83</Paragraphs>
  <Slides>10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Civiel</vt:lpstr>
      <vt:lpstr>Preventie en gezondheidsbevordering</vt:lpstr>
      <vt:lpstr>Campagnes </vt:lpstr>
      <vt:lpstr>Met welke preventie heb je te maken gehad?</vt:lpstr>
      <vt:lpstr>Doel van preventie</vt:lpstr>
      <vt:lpstr>Primaire preventie</vt:lpstr>
      <vt:lpstr>Vaccinatie, medicatie, voorlichting</vt:lpstr>
      <vt:lpstr>Secundaire preventie</vt:lpstr>
      <vt:lpstr>Nadeel screening</vt:lpstr>
      <vt:lpstr>Tertiaire preventie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Preventie en gezondheidsbevordering</dc:title>
  <dc:creator>Hoogeveen,K.A.G.</dc:creator>
  <cp:lastModifiedBy>Nienke Hoogeveen</cp:lastModifiedBy>
  <cp:revision>14</cp:revision>
  <dcterms:created xsi:type="dcterms:W3CDTF">2014-08-12T13:39:06Z</dcterms:created>
  <dcterms:modified xsi:type="dcterms:W3CDTF">2019-06-27T12:07:41Z</dcterms:modified>
</cp:coreProperties>
</file>